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sldIdLst>
    <p:sldId id="256" r:id="rId2"/>
    <p:sldId id="257" r:id="rId3"/>
    <p:sldId id="258" r:id="rId4"/>
    <p:sldId id="263" r:id="rId5"/>
    <p:sldId id="259" r:id="rId6"/>
    <p:sldId id="262" r:id="rId7"/>
    <p:sldId id="265" r:id="rId8"/>
    <p:sldId id="260" r:id="rId9"/>
    <p:sldId id="261" r:id="rId10"/>
    <p:sldId id="266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36453-E30D-4558-80F6-787A32B52B04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E055C-431E-4045-92B2-89D7F61BF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-Vaping devices have only been on the market for 10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-Because vaping </a:t>
            </a:r>
            <a:r>
              <a:rPr lang="en-US" sz="1200" dirty="0"/>
              <a:t>is “relatively” new, there are only preliminary studies about the affects it has on your health and well-being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Right now, every person who vapes is a </a:t>
            </a:r>
            <a:r>
              <a:rPr lang="en-US" sz="1200" u="sng" dirty="0"/>
              <a:t>LAB EXPERIMENT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055C-431E-4045-92B2-89D7F61BF1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8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All e-fluids are toxic to a teenagers developing brain &amp; body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055C-431E-4045-92B2-89D7F61BF1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1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pre-frontal cortex controls: decision</a:t>
            </a:r>
            <a:r>
              <a:rPr lang="en-US" baseline="0" dirty="0"/>
              <a:t> making, personality, identifying right from wrong, and critical thinking skills </a:t>
            </a:r>
            <a:r>
              <a:rPr lang="en-US" sz="1200" dirty="0">
                <a:solidFill>
                  <a:prstClr val="black"/>
                </a:solidFill>
              </a:rPr>
              <a:t>used to determine what outcomes and consequence could occur based on our 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E055C-431E-4045-92B2-89D7F61BF1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49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9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332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82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83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5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5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9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9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7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1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3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CF065-2795-4315-85E0-D5D585F3C1B7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0C585-4049-4722-A581-21054E250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1417313" y="3628501"/>
            <a:ext cx="4881886" cy="689500"/>
          </a:xfrm>
        </p:spPr>
        <p:txBody>
          <a:bodyPr>
            <a:noAutofit/>
          </a:bodyPr>
          <a:lstStyle/>
          <a:p>
            <a:r>
              <a:rPr lang="en-US" sz="3200" dirty="0"/>
              <a:t>Information for students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9" y="1476612"/>
            <a:ext cx="4369118" cy="24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Pre-frontal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1"/>
            <a:ext cx="5334000" cy="4161283"/>
          </a:xfrm>
        </p:spPr>
        <p:txBody>
          <a:bodyPr/>
          <a:lstStyle/>
          <a:p>
            <a:pPr lvl="1">
              <a:lnSpc>
                <a:spcPct val="1100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prstClr val="black"/>
                </a:solidFill>
              </a:rPr>
              <a:t>decision making</a:t>
            </a:r>
          </a:p>
          <a:p>
            <a:pPr lvl="1">
              <a:lnSpc>
                <a:spcPct val="1100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prstClr val="black"/>
                </a:solidFill>
              </a:rPr>
              <a:t>personality</a:t>
            </a:r>
          </a:p>
          <a:p>
            <a:pPr lvl="1">
              <a:lnSpc>
                <a:spcPct val="1100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prstClr val="black"/>
                </a:solidFill>
              </a:rPr>
              <a:t>identifying right from wrong</a:t>
            </a:r>
          </a:p>
          <a:p>
            <a:pPr lvl="1">
              <a:lnSpc>
                <a:spcPct val="1100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prstClr val="black"/>
                </a:solidFill>
              </a:rPr>
              <a:t>critical thinking skills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08" y="2245904"/>
            <a:ext cx="3554081" cy="3972780"/>
          </a:xfrm>
        </p:spPr>
      </p:pic>
    </p:spTree>
    <p:extLst>
      <p:ext uri="{BB962C8B-B14F-4D97-AF65-F5344CB8AC3E}">
        <p14:creationId xmlns:p14="http://schemas.microsoft.com/office/powerpoint/2010/main" val="304998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Simply PUT….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93143"/>
            <a:ext cx="9448800" cy="1124858"/>
          </a:xfrm>
        </p:spPr>
        <p:txBody>
          <a:bodyPr>
            <a:noAutofit/>
          </a:bodyPr>
          <a:lstStyle/>
          <a:p>
            <a:r>
              <a:rPr lang="en-US" sz="3200" dirty="0"/>
              <a:t>Vaping is harmful &amp; will cause lasting damage to you and everyone you expose around you.</a:t>
            </a:r>
          </a:p>
        </p:txBody>
      </p:sp>
    </p:spTree>
    <p:extLst>
      <p:ext uri="{BB962C8B-B14F-4D97-AF65-F5344CB8AC3E}">
        <p14:creationId xmlns:p14="http://schemas.microsoft.com/office/powerpoint/2010/main" val="394795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Devices have only been on the market for 10 years</a:t>
            </a:r>
          </a:p>
          <a:p>
            <a:r>
              <a:rPr lang="en-US" sz="3200" dirty="0"/>
              <a:t>“Relatively” new</a:t>
            </a:r>
          </a:p>
          <a:p>
            <a:r>
              <a:rPr lang="en-US" sz="3200" dirty="0"/>
              <a:t>Preliminary studies</a:t>
            </a:r>
          </a:p>
          <a:p>
            <a:r>
              <a:rPr lang="en-US" sz="3200" dirty="0"/>
              <a:t>Every person who vapes is a </a:t>
            </a:r>
            <a:r>
              <a:rPr lang="en-US" sz="3200" u="sng" dirty="0"/>
              <a:t>LAB 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62" y="4517522"/>
            <a:ext cx="3039094" cy="15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7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Vaping/E-Fluids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Toxic to a teenagers developing brain &amp; body</a:t>
            </a:r>
          </a:p>
          <a:p>
            <a:pPr marL="0" indent="0">
              <a:buNone/>
            </a:pPr>
            <a:endParaRPr lang="en-US" sz="800" dirty="0"/>
          </a:p>
          <a:p>
            <a:pPr lvl="1"/>
            <a:r>
              <a:rPr lang="en-US" sz="2600" u="sng" dirty="0"/>
              <a:t>It </a:t>
            </a:r>
            <a:r>
              <a:rPr lang="en-US" sz="2600" b="1" u="sng" dirty="0"/>
              <a:t>does not </a:t>
            </a:r>
            <a:r>
              <a:rPr lang="en-US" sz="2600" u="sng" dirty="0"/>
              <a:t>matter if the fluid is nicotine, herbal, or only flavored</a:t>
            </a:r>
          </a:p>
          <a:p>
            <a:pPr marL="457200" lvl="1" indent="0">
              <a:buNone/>
            </a:pPr>
            <a:endParaRPr lang="en-US" i="1" u="sng" dirty="0"/>
          </a:p>
          <a:p>
            <a:r>
              <a:rPr lang="en-US" sz="3200" dirty="0"/>
              <a:t>All e-fluid is Glycerin or Propylene Glycol based</a:t>
            </a:r>
          </a:p>
          <a:p>
            <a:pPr lvl="1"/>
            <a:r>
              <a:rPr lang="en-US" sz="2400" dirty="0"/>
              <a:t>When heated, those 2 chemicals break down into:</a:t>
            </a:r>
          </a:p>
          <a:p>
            <a:pPr lvl="2"/>
            <a:r>
              <a:rPr lang="en-US" sz="2400" dirty="0"/>
              <a:t>Formaldehyde (used to preserve dead tissue) or Acetaldehyde (toxin in alcohol) </a:t>
            </a:r>
          </a:p>
          <a:p>
            <a:pPr lvl="2"/>
            <a:r>
              <a:rPr lang="en-US" sz="2400" dirty="0"/>
              <a:t>These chemicals are known to cause cancer and liver damage</a:t>
            </a:r>
          </a:p>
        </p:txBody>
      </p:sp>
    </p:spTree>
    <p:extLst>
      <p:ext uri="{BB962C8B-B14F-4D97-AF65-F5344CB8AC3E}">
        <p14:creationId xmlns:p14="http://schemas.microsoft.com/office/powerpoint/2010/main" val="35968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Vaping/E-Fluids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Small particles in the e-fluid, vapor, and coil can get deep into the lung tissue and cause:</a:t>
            </a:r>
          </a:p>
          <a:p>
            <a:pPr lvl="1"/>
            <a:r>
              <a:rPr lang="en-US" sz="2400" dirty="0"/>
              <a:t>Chronic Bronchitis, Cough, or Permanent Lung Damage</a:t>
            </a:r>
          </a:p>
          <a:p>
            <a:r>
              <a:rPr lang="en-US" sz="3200" dirty="0"/>
              <a:t>These small particles can be heavy metals (i.e. nickel) and can cause heavy metal poisoning with long term use</a:t>
            </a:r>
          </a:p>
          <a:p>
            <a:r>
              <a:rPr lang="en-US" sz="3200" dirty="0"/>
              <a:t>Super heating the liquid by “dripping” or using an atomizer turns the e-liquid into a toxic substance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93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Affects Vaping Has On Your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Dehydration</a:t>
            </a:r>
          </a:p>
          <a:p>
            <a:pPr lvl="1"/>
            <a:r>
              <a:rPr lang="en-US" sz="2400" dirty="0"/>
              <a:t>Dry skin, rashes, dry mouth, dry eyes, throat irritation, cough, headache, and nose bleeds</a:t>
            </a:r>
          </a:p>
          <a:p>
            <a:r>
              <a:rPr lang="en-US" sz="3200" dirty="0"/>
              <a:t>Allergic Reactions</a:t>
            </a:r>
          </a:p>
          <a:p>
            <a:pPr lvl="1"/>
            <a:r>
              <a:rPr lang="en-US" sz="2400" dirty="0"/>
              <a:t>Flavorings and ingredients are not always listed on the fluid packaging or the manufacturers website. </a:t>
            </a:r>
          </a:p>
          <a:p>
            <a:pPr lvl="1"/>
            <a:r>
              <a:rPr lang="en-US" sz="2400" dirty="0"/>
              <a:t>Allergic reactions include: congestion, difficulty breathing, clearing throat often, and anaphylaxis. </a:t>
            </a:r>
          </a:p>
          <a:p>
            <a:pPr lvl="1"/>
            <a:r>
              <a:rPr lang="en-US" sz="2400" dirty="0"/>
              <a:t>Allergies to the flavorings and chemicals in e-fluid can develop with prolonged use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3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Affects Vaping Has On Your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Nicotine</a:t>
            </a:r>
          </a:p>
          <a:p>
            <a:pPr lvl="1"/>
            <a:r>
              <a:rPr lang="en-US" sz="2400" dirty="0"/>
              <a:t>Dizziness, lightheaded, headache, nausea, cold sweats, insomnia, racing heart, anxiety, and ringing in ears</a:t>
            </a:r>
          </a:p>
          <a:p>
            <a:endParaRPr lang="en-US" dirty="0"/>
          </a:p>
          <a:p>
            <a:r>
              <a:rPr lang="en-US" sz="3200" dirty="0"/>
              <a:t>Bodily Harm</a:t>
            </a:r>
          </a:p>
          <a:p>
            <a:pPr lvl="1"/>
            <a:r>
              <a:rPr lang="en-US" sz="2400" dirty="0"/>
              <a:t>Lithium ion batteries do explode and cause burns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83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video</a:t>
            </a:r>
          </a:p>
        </p:txBody>
      </p:sp>
      <p:pic>
        <p:nvPicPr>
          <p:cNvPr id="4" name="Study E-Cig Liquid Increases Risk of Infectio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193925"/>
            <a:ext cx="7154863" cy="4024313"/>
          </a:xfrm>
        </p:spPr>
      </p:pic>
    </p:spTree>
    <p:extLst>
      <p:ext uri="{BB962C8B-B14F-4D97-AF65-F5344CB8AC3E}">
        <p14:creationId xmlns:p14="http://schemas.microsoft.com/office/powerpoint/2010/main" val="375728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Preliminary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There is </a:t>
            </a:r>
            <a:r>
              <a:rPr lang="en-US" sz="3200" u="sng" dirty="0"/>
              <a:t>NO</a:t>
            </a:r>
            <a:r>
              <a:rPr lang="en-US" sz="3200" dirty="0"/>
              <a:t> proof that vaping is safer than cigarettes</a:t>
            </a:r>
          </a:p>
          <a:p>
            <a:r>
              <a:rPr lang="en-US" sz="3200" dirty="0"/>
              <a:t>Vaping will decrease your immunity </a:t>
            </a:r>
          </a:p>
          <a:p>
            <a:pPr lvl="1"/>
            <a:r>
              <a:rPr lang="en-US" sz="2400" dirty="0"/>
              <a:t>You will get sick more often, feel sicker, and the sickness will last longer than people who don’t vape</a:t>
            </a:r>
          </a:p>
          <a:p>
            <a:r>
              <a:rPr lang="en-US" sz="3200" dirty="0"/>
              <a:t>Causes bloody sores that </a:t>
            </a:r>
            <a:r>
              <a:rPr lang="en-US" sz="3200" u="sng" dirty="0"/>
              <a:t>do not</a:t>
            </a:r>
            <a:r>
              <a:rPr lang="en-US" sz="3200" dirty="0"/>
              <a:t> heal in the mouth and on your gums </a:t>
            </a:r>
          </a:p>
          <a:p>
            <a:pPr lvl="1"/>
            <a:r>
              <a:rPr lang="en-US" sz="2400" dirty="0"/>
              <a:t>This will lead to gum disease and tooth loss as an adult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4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Preliminary Studies continued.…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Vaping DOES affect the developing brain in teenagers</a:t>
            </a:r>
          </a:p>
          <a:p>
            <a:pPr marL="457200" lvl="1" indent="0">
              <a:buNone/>
            </a:pPr>
            <a:endParaRPr lang="en-US" sz="800" dirty="0"/>
          </a:p>
          <a:p>
            <a:pPr lvl="1"/>
            <a:r>
              <a:rPr lang="en-US" sz="2400" dirty="0"/>
              <a:t>The human brain is not fully developed until around the age of 25. </a:t>
            </a:r>
          </a:p>
          <a:p>
            <a:pPr lvl="1"/>
            <a:endParaRPr lang="en-US" sz="800" dirty="0"/>
          </a:p>
          <a:p>
            <a:pPr lvl="1">
              <a:lnSpc>
                <a:spcPct val="110000"/>
              </a:lnSpc>
            </a:pPr>
            <a:r>
              <a:rPr lang="en-US" sz="2400" dirty="0"/>
              <a:t>The Pre-Frontal Cortex is the part of the brain that is not developed and it is damaged by vaping.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5971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5865</TotalTime>
  <Words>518</Words>
  <Application>Microsoft Office PowerPoint</Application>
  <PresentationFormat>Widescreen</PresentationFormat>
  <Paragraphs>66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Vapor Trail</vt:lpstr>
      <vt:lpstr>Vaping</vt:lpstr>
      <vt:lpstr>Vaping</vt:lpstr>
      <vt:lpstr>Vaping/E-Fluids</vt:lpstr>
      <vt:lpstr>Vaping/E-Fluids</vt:lpstr>
      <vt:lpstr>Affects Vaping Has On Your Body</vt:lpstr>
      <vt:lpstr>Affects Vaping Has On Your Body</vt:lpstr>
      <vt:lpstr>video</vt:lpstr>
      <vt:lpstr>Preliminary Studies</vt:lpstr>
      <vt:lpstr>Preliminary Studies continued.…</vt:lpstr>
      <vt:lpstr>Pre-frontal cortex</vt:lpstr>
      <vt:lpstr>Simply PUT….  </vt:lpstr>
    </vt:vector>
  </TitlesOfParts>
  <Company>ACSD1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Vaping</dc:title>
  <dc:creator>Kirsten Quillinan</dc:creator>
  <cp:lastModifiedBy>Kip Farnum</cp:lastModifiedBy>
  <cp:revision>42</cp:revision>
  <dcterms:created xsi:type="dcterms:W3CDTF">2018-01-17T17:43:09Z</dcterms:created>
  <dcterms:modified xsi:type="dcterms:W3CDTF">2019-08-06T22:04:58Z</dcterms:modified>
</cp:coreProperties>
</file>